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0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1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32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33.xml" ContentType="application/vnd.openxmlformats-officedocument.themeOverr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37"/>
  </p:notesMasterIdLst>
  <p:sldIdLst>
    <p:sldId id="1982" r:id="rId3"/>
    <p:sldId id="1077" r:id="rId4"/>
    <p:sldId id="1974" r:id="rId5"/>
    <p:sldId id="1016" r:id="rId6"/>
    <p:sldId id="1975" r:id="rId7"/>
    <p:sldId id="1119" r:id="rId8"/>
    <p:sldId id="1120" r:id="rId9"/>
    <p:sldId id="1947" r:id="rId10"/>
    <p:sldId id="1065" r:id="rId11"/>
    <p:sldId id="1067" r:id="rId12"/>
    <p:sldId id="1976" r:id="rId13"/>
    <p:sldId id="1070" r:id="rId14"/>
    <p:sldId id="1099" r:id="rId15"/>
    <p:sldId id="1071" r:id="rId16"/>
    <p:sldId id="1072" r:id="rId17"/>
    <p:sldId id="1100" r:id="rId18"/>
    <p:sldId id="1074" r:id="rId19"/>
    <p:sldId id="1977" r:id="rId20"/>
    <p:sldId id="1064" r:id="rId21"/>
    <p:sldId id="1114" r:id="rId22"/>
    <p:sldId id="1115" r:id="rId23"/>
    <p:sldId id="1116" r:id="rId24"/>
    <p:sldId id="1123" r:id="rId25"/>
    <p:sldId id="1978" r:id="rId26"/>
    <p:sldId id="1109" r:id="rId27"/>
    <p:sldId id="1110" r:id="rId28"/>
    <p:sldId id="1111" r:id="rId29"/>
    <p:sldId id="1113" r:id="rId30"/>
    <p:sldId id="1118" r:id="rId31"/>
    <p:sldId id="1979" r:id="rId32"/>
    <p:sldId id="1980" r:id="rId33"/>
    <p:sldId id="198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A31D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9" autoAdjust="0"/>
    <p:restoredTop sz="96247" autoAdjust="0"/>
  </p:normalViewPr>
  <p:slideViewPr>
    <p:cSldViewPr>
      <p:cViewPr varScale="1">
        <p:scale>
          <a:sx n="107" d="100"/>
          <a:sy n="107" d="100"/>
        </p:scale>
        <p:origin x="70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45998-F6EA-49A2-A1EC-8263BB1EC57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381B2-66CF-4101-8317-0531AEB1D3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259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Eddie</a:t>
            </a:r>
            <a:r>
              <a:rPr lang="en-US" baseline="0" dirty="0"/>
              <a:t> Williams</a:t>
            </a:r>
            <a:r>
              <a:rPr lang="en-US" dirty="0"/>
              <a:t> ~ July 20, 2014 (Eloy AM)</a:t>
            </a:r>
          </a:p>
          <a:p>
            <a:r>
              <a:rPr lang="en-US" dirty="0"/>
              <a:t>	 ~ August</a:t>
            </a:r>
            <a:r>
              <a:rPr lang="en-US" baseline="0" dirty="0"/>
              <a:t> 17</a:t>
            </a:r>
            <a:r>
              <a:rPr lang="en-US" dirty="0"/>
              <a:t>, 2014</a:t>
            </a:r>
            <a:r>
              <a:rPr lang="en-US" baseline="0" dirty="0"/>
              <a:t>  (Eloy AM)</a:t>
            </a:r>
          </a:p>
          <a:p>
            <a:r>
              <a:rPr lang="en-US" dirty="0"/>
              <a:t>	 ~ March 6, 2016 (Eloy AM)</a:t>
            </a:r>
          </a:p>
          <a:p>
            <a:r>
              <a:rPr lang="en-US" dirty="0"/>
              <a:t>	 ~ May</a:t>
            </a:r>
            <a:r>
              <a:rPr lang="en-US" baseline="0" dirty="0"/>
              <a:t> 21 </a:t>
            </a:r>
            <a:r>
              <a:rPr lang="en-US" dirty="0"/>
              <a:t>2017 (Eloy</a:t>
            </a:r>
            <a:r>
              <a:rPr lang="en-US" baseline="0" dirty="0"/>
              <a:t> AM) </a:t>
            </a:r>
          </a:p>
          <a:p>
            <a:r>
              <a:rPr lang="en-US" baseline="0" dirty="0"/>
              <a:t>	 ~ October 1, 2017 (Eloy AM)</a:t>
            </a:r>
          </a:p>
          <a:p>
            <a:r>
              <a:rPr lang="en-US" baseline="0" dirty="0"/>
              <a:t>	 ~ October 27, 2019 (Eloy AM)</a:t>
            </a:r>
          </a:p>
          <a:p>
            <a:r>
              <a:rPr lang="en-US" baseline="0" dirty="0"/>
              <a:t>	 ~ September 18, 2022 (Eloy AM)</a:t>
            </a:r>
          </a:p>
          <a:p>
            <a:r>
              <a:rPr lang="en-US" baseline="0" dirty="0"/>
              <a:t>	 ~ October 2, 2022 (Eloy AM)</a:t>
            </a:r>
          </a:p>
          <a:p>
            <a:r>
              <a:rPr lang="en-US" baseline="0" dirty="0"/>
              <a:t>	 ~ December 29, 2024 (Eloy AM)</a:t>
            </a:r>
          </a:p>
          <a:p>
            <a:r>
              <a:rPr lang="en-US" baseline="0" dirty="0"/>
              <a:t>	 ~ July 27, 2025 (Eloy AM)</a:t>
            </a:r>
          </a:p>
          <a:p>
            <a:r>
              <a:rPr lang="en-US" baseline="0" dirty="0"/>
              <a:t>	~ October 4, 2026 (Eloy AM)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E381B2-66CF-4101-8317-0531AEB1D31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4035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381B2-66CF-4101-8317-0531AEB1D31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544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A9EE78-BC61-48A3-B71F-BF56EB2414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4756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A9EE78-BC61-48A3-B71F-BF56EB2414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674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A9EE78-BC61-48A3-B71F-BF56EB2414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575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A9EE78-BC61-48A3-B71F-BF56EB2414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818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A9EE78-BC61-48A3-B71F-BF56EB2414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334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031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882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076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1679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214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749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431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05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80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85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462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4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82DC477-071F-488F-B7EC-931AD21B5812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D0C95E75-EB2B-44DE-938C-C54E58CFF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4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2ti%203:15&amp;t1=en_kjv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2ti%203:16&amp;t1=en_kjv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2ti%203:17&amp;t1=en_kjv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eph%203:3&amp;t1=en_kjv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8.xml"/><Relationship Id="rId4" Type="http://schemas.openxmlformats.org/officeDocument/2006/relationships/hyperlink" Target="http://www.studylight.org/desk/?q=eph%203:4&amp;t1=en_kjv&amp;sr=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1co%2014:37&amp;t1=en_kjv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9.xml"/><Relationship Id="rId4" Type="http://schemas.openxmlformats.org/officeDocument/2006/relationships/hyperlink" Target="http://www.studylight.org/desk/?q=1co%2014:38&amp;t1=en_kjv&amp;sr=1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2jo%201:9&amp;t1=en_amp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2jo%201:10&amp;t1=en_amp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lu%206:46&amp;t1=en_amp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4.xml"/><Relationship Id="rId4" Type="http://schemas.openxmlformats.org/officeDocument/2006/relationships/hyperlink" Target="http://www.studylight.org/desk/?q=lu%206:47&amp;t1=en_amp&amp;sr=1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lu%206:48&amp;t1=en_amp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lu%206:49&amp;t1=en_amp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jer%2036:21&amp;t1=en_amp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jer%2036:22&amp;t1=en_amp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6.xml"/><Relationship Id="rId4" Type="http://schemas.openxmlformats.org/officeDocument/2006/relationships/hyperlink" Target="http://www.studylight.org/desk/?q=jer%2036:23&amp;t1=en_amp&amp;sr=1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jer%2036:24&amp;t1=en_amp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ylight.org/desk/?q=jer%2036:25&amp;t1=en_amp&amp;sr=1" TargetMode="Externa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29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32.xml"/><Relationship Id="rId6" Type="http://schemas.openxmlformats.org/officeDocument/2006/relationships/image" Target="../media/image3.jpeg"/><Relationship Id="rId5" Type="http://schemas.openxmlformats.org/officeDocument/2006/relationships/hyperlink" Target="http://studylight.org/desk/?query=mt+10:33&amp;t=kjv&amp;sr=1&amp;l=en" TargetMode="External"/><Relationship Id="rId4" Type="http://schemas.openxmlformats.org/officeDocument/2006/relationships/hyperlink" Target="http://studylight.org/desk/?query=mt+10:32&amp;t=kjv&amp;sr=1&amp;l=en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3.xml"/><Relationship Id="rId1" Type="http://schemas.openxmlformats.org/officeDocument/2006/relationships/themeOverride" Target="../theme/themeOverride33.xml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D80781-193C-DBDA-47CB-C3F27ED01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68200" cy="22067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1BD99B-4367-8F88-F513-0DF249A0C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965" y="2206752"/>
            <a:ext cx="12174767" cy="47065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5727244"/>
            <a:ext cx="12192000" cy="1124465"/>
          </a:xfr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A379BB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en-US" sz="8000" b="1" i="1" u="none" strike="noStrike" kern="1200" cap="none" spc="0" normalizeH="0" baseline="0" noProof="0" dirty="0">
                <a:ln>
                  <a:noFill/>
                </a:ln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/>
                <a:ea typeface="+mn-ea"/>
                <a:cs typeface="+mn-cs"/>
              </a:rPr>
              <a:t>John 10:35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019800"/>
          </a:xfrm>
        </p:spPr>
        <p:txBody>
          <a:bodyPr/>
          <a:lstStyle/>
          <a:p>
            <a:pPr marL="0" indent="0" algn="ctr">
              <a:buNone/>
            </a:pPr>
            <a:r>
              <a:rPr lang="en-US" sz="99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Understanding the Scriptures Cannot Be Broken</a:t>
            </a:r>
            <a:endParaRPr lang="en-US" sz="9600" i="1" cap="all" dirty="0">
              <a:solidFill>
                <a:srgbClr val="A5002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1149701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6" presetClass="emph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6" presetClass="emph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6" presetClass="emph" presetSubtype="0" fill="hold" grpId="4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750"/>
                            </p:stCondLst>
                            <p:childTnLst>
                              <p:par>
                                <p:cTn id="25" presetID="26" presetClass="emph" presetSubtype="0" fill="hold" grpId="5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26" presetClass="emph" presetSubtype="0" fill="hold" grpId="6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250"/>
                            </p:stCondLst>
                            <p:childTnLst>
                              <p:par>
                                <p:cTn id="33" presetID="26" presetClass="emph" presetSubtype="0" fill="hold" grpId="7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250"/>
                            </p:stCondLst>
                            <p:childTnLst>
                              <p:par>
                                <p:cTn id="37" presetID="26" presetClass="emph" presetSubtype="0" fill="hold" grpId="8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250"/>
                            </p:stCondLst>
                            <p:childTnLst>
                              <p:par>
                                <p:cTn id="41" presetID="26" presetClass="emph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4" grpId="2"/>
      <p:bldP spid="4" grpId="3"/>
      <p:bldP spid="4" grpId="4"/>
      <p:bldP spid="4" grpId="5"/>
      <p:bldP spid="4" grpId="6"/>
      <p:bldP spid="4" grpId="7"/>
      <p:bldP spid="4" grpId="8"/>
      <p:bldP spid="4" grpId="9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205740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6000" i="1" cap="all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Franklin Gothic Medium"/>
              </a:rPr>
              <a:t>Jesus said the scriptures can’t be broken</a:t>
            </a:r>
            <a:endParaRPr lang="en-US" sz="6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2133600"/>
            <a:ext cx="12192000" cy="4724400"/>
          </a:xfrm>
        </p:spPr>
        <p:txBody>
          <a:bodyPr>
            <a:noAutofit/>
          </a:bodyPr>
          <a:lstStyle/>
          <a:p>
            <a:pPr marL="45720" indent="0">
              <a:lnSpc>
                <a:spcPct val="80000"/>
              </a:lnSpc>
              <a:buClr>
                <a:srgbClr val="C00000"/>
              </a:buClr>
              <a:buNone/>
            </a:pPr>
            <a:r>
              <a:rPr lang="en-US" sz="7200" b="1" i="1" dirty="0">
                <a:solidFill>
                  <a:srgbClr val="A500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10:35 (KJV)</a:t>
            </a:r>
          </a:p>
          <a:p>
            <a:pPr marL="45720" indent="0">
              <a:lnSpc>
                <a:spcPct val="80000"/>
              </a:lnSpc>
              <a:buClr>
                <a:srgbClr val="C00000"/>
              </a:buClr>
              <a:buNone/>
            </a:pPr>
            <a:r>
              <a:rPr lang="en-US" sz="7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he called them gods, unto whom the word of God came, and the scripture cannot be broken; </a:t>
            </a:r>
          </a:p>
          <a:p>
            <a:pPr marL="45720" indent="0">
              <a:lnSpc>
                <a:spcPct val="80000"/>
              </a:lnSpc>
              <a:buClr>
                <a:srgbClr val="C00000"/>
              </a:buClr>
              <a:buNone/>
            </a:pPr>
            <a:endParaRPr lang="en-US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95004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A641E2-8B2D-4871-4F4C-C5B89FECE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C1275-916B-356E-108F-5462B56ED3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6854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1500" b="1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God Has Given to Man All Things That are Needed to Live a Life That Pleases Him</a:t>
            </a:r>
          </a:p>
        </p:txBody>
      </p:sp>
    </p:spTree>
    <p:extLst>
      <p:ext uri="{BB962C8B-B14F-4D97-AF65-F5344CB8AC3E}">
        <p14:creationId xmlns:p14="http://schemas.microsoft.com/office/powerpoint/2010/main" val="3748380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2915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0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Peter 1:3(KJV)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43000"/>
            <a:ext cx="12192000" cy="5715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7200" dirty="0">
                <a:latin typeface="Trebuchet MS" panose="020B0603020202020204" pitchFamily="34" charset="0"/>
              </a:rPr>
              <a:t>According as his divine power hath given unto us all things that </a:t>
            </a:r>
            <a:r>
              <a:rPr lang="en-US" sz="7200" i="1" dirty="0">
                <a:latin typeface="Trebuchet MS" panose="020B0603020202020204" pitchFamily="34" charset="0"/>
              </a:rPr>
              <a:t>pertain</a:t>
            </a:r>
            <a:r>
              <a:rPr lang="en-US" sz="7200" dirty="0">
                <a:latin typeface="Trebuchet MS" panose="020B0603020202020204" pitchFamily="34" charset="0"/>
              </a:rPr>
              <a:t> unto life and godliness, through the knowledge of him that hath called us to glory and virtue: </a:t>
            </a:r>
          </a:p>
        </p:txBody>
      </p:sp>
    </p:spTree>
    <p:extLst>
      <p:ext uri="{BB962C8B-B14F-4D97-AF65-F5344CB8AC3E}">
        <p14:creationId xmlns:p14="http://schemas.microsoft.com/office/powerpoint/2010/main" val="1868219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D2851F-5C73-0264-589F-B66062DD9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61A45-0066-0135-5563-FADF7E576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6854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1500" b="1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Everything God Requires of Man is Written in His Book, the Bible</a:t>
            </a:r>
          </a:p>
        </p:txBody>
      </p:sp>
    </p:spTree>
    <p:extLst>
      <p:ext uri="{BB962C8B-B14F-4D97-AF65-F5344CB8AC3E}">
        <p14:creationId xmlns:p14="http://schemas.microsoft.com/office/powerpoint/2010/main" val="2389566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139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Timothy 3:15-17 (KJV)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42999"/>
            <a:ext cx="12192000" cy="5725297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7500" dirty="0">
                <a:latin typeface="Trebuchet MS" panose="020B0603020202020204" pitchFamily="34" charset="0"/>
                <a:hlinkClick r:id="rId3" action="ppaction://hlinkfile" tooltip="Click to study this verse"/>
              </a:rPr>
              <a:t>15</a:t>
            </a:r>
            <a:r>
              <a:rPr lang="en-US" sz="7500" dirty="0">
                <a:latin typeface="Trebuchet MS" panose="020B0603020202020204" pitchFamily="34" charset="0"/>
              </a:rPr>
              <a:t> And that from a child thou hast known the holy scriptures, which are able to make thee wise unto salvation through faith which is in Christ Jesus. </a:t>
            </a:r>
          </a:p>
        </p:txBody>
      </p:sp>
    </p:spTree>
    <p:extLst>
      <p:ext uri="{BB962C8B-B14F-4D97-AF65-F5344CB8AC3E}">
        <p14:creationId xmlns:p14="http://schemas.microsoft.com/office/powerpoint/2010/main" val="971868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10781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Timothy 3:15-17 (KJV)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11624"/>
            <a:ext cx="12192000" cy="574637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7500" dirty="0">
                <a:latin typeface="Trebuchet MS" panose="020B0603020202020204" pitchFamily="34" charset="0"/>
                <a:hlinkClick r:id="rId3" action="ppaction://hlinkfile" tooltip="Click to study this verse"/>
              </a:rPr>
              <a:t>16</a:t>
            </a:r>
            <a:r>
              <a:rPr lang="en-US" sz="7500" dirty="0">
                <a:latin typeface="Trebuchet MS" panose="020B0603020202020204" pitchFamily="34" charset="0"/>
              </a:rPr>
              <a:t> All scripture </a:t>
            </a:r>
            <a:r>
              <a:rPr lang="en-US" sz="7500" i="1" dirty="0">
                <a:latin typeface="Trebuchet MS" panose="020B0603020202020204" pitchFamily="34" charset="0"/>
              </a:rPr>
              <a:t>is</a:t>
            </a:r>
            <a:r>
              <a:rPr lang="en-US" sz="7500" dirty="0">
                <a:latin typeface="Trebuchet MS" panose="020B0603020202020204" pitchFamily="34" charset="0"/>
              </a:rPr>
              <a:t> given by inspiration of God, and </a:t>
            </a:r>
            <a:r>
              <a:rPr lang="en-US" sz="7500" i="1" dirty="0">
                <a:latin typeface="Trebuchet MS" panose="020B0603020202020204" pitchFamily="34" charset="0"/>
              </a:rPr>
              <a:t>is </a:t>
            </a:r>
            <a:r>
              <a:rPr lang="en-US" sz="7500" dirty="0">
                <a:latin typeface="Trebuchet MS" panose="020B0603020202020204" pitchFamily="34" charset="0"/>
              </a:rPr>
              <a:t>profitable for doctrine, for reproof, for correction, for instruction in righteousness:</a:t>
            </a:r>
          </a:p>
        </p:txBody>
      </p:sp>
    </p:spTree>
    <p:extLst>
      <p:ext uri="{BB962C8B-B14F-4D97-AF65-F5344CB8AC3E}">
        <p14:creationId xmlns:p14="http://schemas.microsoft.com/office/powerpoint/2010/main" val="14808132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29BDBF-4DAD-BB22-3723-425472CE8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F3546-1E13-BF40-E698-FFBD44FCE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10781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Timothy 3:15-17 (KJV)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6071A1-6D96-456F-27E7-FD5D49AC90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111624"/>
            <a:ext cx="12192000" cy="574637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7500" dirty="0">
                <a:latin typeface="Trebuchet MS" panose="020B0603020202020204" pitchFamily="34" charset="0"/>
                <a:hlinkClick r:id="rId3" action="ppaction://hlinkfile" tooltip="Click to study this verse"/>
              </a:rPr>
              <a:t>17</a:t>
            </a:r>
            <a:r>
              <a:rPr lang="en-US" sz="7500" dirty="0">
                <a:latin typeface="Trebuchet MS" panose="020B0603020202020204" pitchFamily="34" charset="0"/>
              </a:rPr>
              <a:t> That the man of God may be perfect, </a:t>
            </a:r>
            <a:r>
              <a:rPr lang="en-US" sz="7500" dirty="0" err="1">
                <a:latin typeface="Trebuchet MS" panose="020B0603020202020204" pitchFamily="34" charset="0"/>
              </a:rPr>
              <a:t>throughly</a:t>
            </a:r>
            <a:r>
              <a:rPr lang="en-US" sz="7500" dirty="0">
                <a:latin typeface="Trebuchet MS" panose="020B0603020202020204" pitchFamily="34" charset="0"/>
              </a:rPr>
              <a:t> furnished unto all good works.</a:t>
            </a:r>
          </a:p>
        </p:txBody>
      </p:sp>
    </p:spTree>
    <p:extLst>
      <p:ext uri="{BB962C8B-B14F-4D97-AF65-F5344CB8AC3E}">
        <p14:creationId xmlns:p14="http://schemas.microsoft.com/office/powerpoint/2010/main" val="13450898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0629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Ephesians 3:3-4 (KJV)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914400"/>
            <a:ext cx="12192000" cy="59436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6600" dirty="0">
                <a:latin typeface="Trebuchet MS" panose="020B0603020202020204" pitchFamily="34" charset="0"/>
                <a:hlinkClick r:id="rId3" tooltip="Click to study this verse"/>
              </a:rPr>
              <a:t>3</a:t>
            </a:r>
            <a:r>
              <a:rPr lang="en-US" sz="6600" dirty="0">
                <a:latin typeface="Trebuchet MS" panose="020B0603020202020204" pitchFamily="34" charset="0"/>
              </a:rPr>
              <a:t> How that by revelation he made known unto me the mystery; (as I wrote afore in few words, </a:t>
            </a:r>
            <a:r>
              <a:rPr lang="en-US" sz="6600" dirty="0">
                <a:latin typeface="Trebuchet MS" panose="020B0603020202020204" pitchFamily="34" charset="0"/>
                <a:hlinkClick r:id="rId4" tooltip="Click to study this verse"/>
              </a:rPr>
              <a:t>4</a:t>
            </a:r>
            <a:r>
              <a:rPr lang="en-US" sz="6600" dirty="0">
                <a:latin typeface="Trebuchet MS" panose="020B0603020202020204" pitchFamily="34" charset="0"/>
              </a:rPr>
              <a:t> Whereby, when ye read, ye may understand my knowledge in the mystery of Christ) </a:t>
            </a:r>
          </a:p>
        </p:txBody>
      </p:sp>
    </p:spTree>
    <p:extLst>
      <p:ext uri="{BB962C8B-B14F-4D97-AF65-F5344CB8AC3E}">
        <p14:creationId xmlns:p14="http://schemas.microsoft.com/office/powerpoint/2010/main" val="2533374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9867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6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Corinthians 14:37-38 (KJV)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990600"/>
            <a:ext cx="12192000" cy="5867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6000" dirty="0">
                <a:latin typeface="Trebuchet MS" panose="020B0603020202020204" pitchFamily="34" charset="0"/>
                <a:hlinkClick r:id="rId3" tooltip="Click to study this verse"/>
              </a:rPr>
              <a:t>37</a:t>
            </a:r>
            <a:r>
              <a:rPr lang="en-US" sz="6000" dirty="0">
                <a:latin typeface="Trebuchet MS" panose="020B0603020202020204" pitchFamily="34" charset="0"/>
              </a:rPr>
              <a:t> If any man think himself to be a prophet, or spiritual, let him acknowledge that the things that I write unto you are the commandments of the Lord.        </a:t>
            </a:r>
            <a:r>
              <a:rPr lang="en-US" sz="6000" dirty="0">
                <a:latin typeface="Trebuchet MS" panose="020B0603020202020204" pitchFamily="34" charset="0"/>
                <a:hlinkClick r:id="rId4" tooltip="Click to study this verse"/>
              </a:rPr>
              <a:t>38</a:t>
            </a:r>
            <a:r>
              <a:rPr lang="en-US" sz="6000" dirty="0">
                <a:latin typeface="Trebuchet MS" panose="020B0603020202020204" pitchFamily="34" charset="0"/>
              </a:rPr>
              <a:t> But if any man be ignorant, let him be ignorant.</a:t>
            </a:r>
          </a:p>
          <a:p>
            <a:pPr marL="45720" indent="0">
              <a:buNone/>
            </a:pP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16358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945C44-CCD8-8477-74FC-A3E0AA5A3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A85B-2308-BAEF-D9C2-58EE8380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6854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0800" b="1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Please God, To Save Our Souls From Eternal Punishment, We Must Abide in the Doctrine of Christ</a:t>
            </a:r>
          </a:p>
        </p:txBody>
      </p:sp>
    </p:spTree>
    <p:extLst>
      <p:ext uri="{BB962C8B-B14F-4D97-AF65-F5344CB8AC3E}">
        <p14:creationId xmlns:p14="http://schemas.microsoft.com/office/powerpoint/2010/main" val="524321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0629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John 9-10 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66800"/>
            <a:ext cx="12192000" cy="57912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5400" dirty="0">
                <a:latin typeface="Trebuchet MS" panose="020B0603020202020204" pitchFamily="34" charset="0"/>
                <a:hlinkClick r:id="rId3" tooltip="Click to study this verse"/>
              </a:rPr>
              <a:t>9</a:t>
            </a:r>
            <a:r>
              <a:rPr lang="en-US" sz="5400" dirty="0">
                <a:latin typeface="Trebuchet MS" panose="020B0603020202020204" pitchFamily="34" charset="0"/>
              </a:rPr>
              <a:t> Anyone who runs on ahead [of God] and does not abide in the doctrine of Christ [who is not content with what He taught] does not have God; but he who continues to live in the doctrine (teaching) of Christ [does have God], he has both the Father and the Son.</a:t>
            </a:r>
            <a:endParaRPr lang="en-US" sz="4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361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0629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John 9-10 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66800"/>
            <a:ext cx="12192000" cy="57912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5400" dirty="0">
                <a:latin typeface="Trebuchet MS" panose="020B0603020202020204" pitchFamily="34" charset="0"/>
                <a:hlinkClick r:id="rId3" tooltip="Click to study this verse"/>
              </a:rPr>
              <a:t>10</a:t>
            </a:r>
            <a:r>
              <a:rPr lang="en-US" sz="5400" dirty="0">
                <a:latin typeface="Trebuchet MS" panose="020B0603020202020204" pitchFamily="34" charset="0"/>
              </a:rPr>
              <a:t> If anyone comes to you and does not bring this doctrine [is disloyal to what Jesus Christ taught], do not receive him [do not accept him, do not welcome or admit him] into [your] house or bid him Godspeed or give him any encouragement.</a:t>
            </a:r>
          </a:p>
        </p:txBody>
      </p:sp>
    </p:spTree>
    <p:extLst>
      <p:ext uri="{BB962C8B-B14F-4D97-AF65-F5344CB8AC3E}">
        <p14:creationId xmlns:p14="http://schemas.microsoft.com/office/powerpoint/2010/main" val="21499467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139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0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22:29 (LNT)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295400"/>
            <a:ext cx="12192000" cy="55626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7700" dirty="0">
                <a:latin typeface="Trebuchet MS" panose="020B0603020202020204" pitchFamily="34" charset="0"/>
              </a:rPr>
              <a:t>But Jesus said, “Your error is caused by your ignorance of the Scriptures and of God’s power!</a:t>
            </a:r>
            <a:br>
              <a:rPr lang="en-US" sz="4400" dirty="0"/>
            </a:b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57748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0629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6:46-49 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66800"/>
            <a:ext cx="12192000" cy="57912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5400" dirty="0">
                <a:latin typeface="Trebuchet MS" panose="020B0603020202020204" pitchFamily="34" charset="0"/>
                <a:hlinkClick r:id="rId3"/>
              </a:rPr>
              <a:t>46</a:t>
            </a:r>
            <a:r>
              <a:rPr lang="en-US" sz="5400" dirty="0">
                <a:latin typeface="Trebuchet MS" panose="020B0603020202020204" pitchFamily="34" charset="0"/>
              </a:rPr>
              <a:t> Why do you call Me, Lord, Lord, and do not [practice] what I tell you? </a:t>
            </a:r>
          </a:p>
          <a:p>
            <a:pPr marL="45720" indent="0">
              <a:buNone/>
            </a:pPr>
            <a:r>
              <a:rPr lang="en-US" sz="5400" dirty="0">
                <a:latin typeface="Trebuchet MS" panose="020B0603020202020204" pitchFamily="34" charset="0"/>
                <a:hlinkClick r:id="rId4" tooltip="Click to study this verse"/>
              </a:rPr>
              <a:t>47</a:t>
            </a:r>
            <a:r>
              <a:rPr lang="en-US" sz="5400" dirty="0">
                <a:latin typeface="Trebuchet MS" panose="020B0603020202020204" pitchFamily="34" charset="0"/>
              </a:rPr>
              <a:t> For everyone who comes to Me and listens to My words [in order to heed their teaching] and does them, I will show you what he is like: </a:t>
            </a:r>
          </a:p>
          <a:p>
            <a:pPr marL="45720" indent="0">
              <a:buNone/>
            </a:pP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0034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0629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6:46-49 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66800"/>
            <a:ext cx="12192000" cy="57912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5400" dirty="0">
                <a:latin typeface="Trebuchet MS" panose="020B0603020202020204" pitchFamily="34" charset="0"/>
                <a:hlinkClick r:id="rId3"/>
              </a:rPr>
              <a:t>48</a:t>
            </a:r>
            <a:r>
              <a:rPr lang="en-US" sz="5400" dirty="0">
                <a:latin typeface="Trebuchet MS" panose="020B0603020202020204" pitchFamily="34" charset="0"/>
              </a:rPr>
              <a:t> He is like a man building a house, who dug and went down deep and laid a foundation upon the rock; and when a flood arose, the torrent broke against that house and could not shake or move it, because it had been securely built or founded on a rock.</a:t>
            </a:r>
          </a:p>
        </p:txBody>
      </p:sp>
    </p:spTree>
    <p:extLst>
      <p:ext uri="{BB962C8B-B14F-4D97-AF65-F5344CB8AC3E}">
        <p14:creationId xmlns:p14="http://schemas.microsoft.com/office/powerpoint/2010/main" val="453646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0629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Luke 6:46-49 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66800"/>
            <a:ext cx="12192000" cy="57912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5400" dirty="0">
                <a:latin typeface="Trebuchet MS" panose="020B0603020202020204" pitchFamily="34" charset="0"/>
                <a:hlinkClick r:id="rId3"/>
              </a:rPr>
              <a:t>49</a:t>
            </a:r>
            <a:r>
              <a:rPr lang="en-US" sz="5400" dirty="0">
                <a:latin typeface="Trebuchet MS" panose="020B0603020202020204" pitchFamily="34" charset="0"/>
              </a:rPr>
              <a:t> But he who merely hears and does not practice doing My words is like a man who built a house on the ground without a foundation, against which the torrent burst, and immediately it collapsed and fell, and the breaking and ruin of that house was great. </a:t>
            </a:r>
          </a:p>
        </p:txBody>
      </p:sp>
    </p:spTree>
    <p:extLst>
      <p:ext uri="{BB962C8B-B14F-4D97-AF65-F5344CB8AC3E}">
        <p14:creationId xmlns:p14="http://schemas.microsoft.com/office/powerpoint/2010/main" val="6386577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99CAFA-3EA4-D6A6-6723-6E98BE543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61897-FC0D-F3DD-41E1-F132209F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6854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0800" b="1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Not in Man to Do What God Requires Without the Scriptures</a:t>
            </a:r>
          </a:p>
        </p:txBody>
      </p:sp>
    </p:spTree>
    <p:extLst>
      <p:ext uri="{BB962C8B-B14F-4D97-AF65-F5344CB8AC3E}">
        <p14:creationId xmlns:p14="http://schemas.microsoft.com/office/powerpoint/2010/main" val="3847894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0629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0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10:23 (KJV)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371600"/>
            <a:ext cx="12192000" cy="5486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8000" dirty="0">
                <a:latin typeface="Trebuchet MS" panose="020B0603020202020204" pitchFamily="34" charset="0"/>
              </a:rPr>
              <a:t>O LORD, I know that the way of man </a:t>
            </a:r>
            <a:r>
              <a:rPr lang="en-US" sz="8000" i="1" dirty="0">
                <a:latin typeface="Trebuchet MS" panose="020B0603020202020204" pitchFamily="34" charset="0"/>
              </a:rPr>
              <a:t>is</a:t>
            </a:r>
            <a:r>
              <a:rPr lang="en-US" sz="8000" dirty="0">
                <a:latin typeface="Trebuchet MS" panose="020B0603020202020204" pitchFamily="34" charset="0"/>
              </a:rPr>
              <a:t> not in himself: </a:t>
            </a:r>
            <a:r>
              <a:rPr lang="en-US" sz="8000" i="1" dirty="0">
                <a:latin typeface="Trebuchet MS" panose="020B0603020202020204" pitchFamily="34" charset="0"/>
              </a:rPr>
              <a:t>it is</a:t>
            </a:r>
            <a:r>
              <a:rPr lang="en-US" sz="8000" dirty="0">
                <a:latin typeface="Trebuchet MS" panose="020B0603020202020204" pitchFamily="34" charset="0"/>
              </a:rPr>
              <a:t> not in man that walketh to direct his steps.</a:t>
            </a:r>
          </a:p>
        </p:txBody>
      </p:sp>
    </p:spTree>
    <p:extLst>
      <p:ext uri="{BB962C8B-B14F-4D97-AF65-F5344CB8AC3E}">
        <p14:creationId xmlns:p14="http://schemas.microsoft.com/office/powerpoint/2010/main" val="38054679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2153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0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17:9 (KJV)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371600"/>
            <a:ext cx="12192000" cy="5486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8800" dirty="0">
                <a:latin typeface="Trebuchet MS" panose="020B0603020202020204" pitchFamily="34" charset="0"/>
              </a:rPr>
              <a:t>The heart </a:t>
            </a:r>
            <a:r>
              <a:rPr lang="en-US" sz="8800" i="1" dirty="0">
                <a:latin typeface="Trebuchet MS" panose="020B0603020202020204" pitchFamily="34" charset="0"/>
              </a:rPr>
              <a:t>is</a:t>
            </a:r>
            <a:r>
              <a:rPr lang="en-US" sz="8800" dirty="0">
                <a:latin typeface="Trebuchet MS" panose="020B0603020202020204" pitchFamily="34" charset="0"/>
              </a:rPr>
              <a:t> deceitful above all </a:t>
            </a:r>
            <a:r>
              <a:rPr lang="en-US" sz="8800" i="1" dirty="0">
                <a:latin typeface="Trebuchet MS" panose="020B0603020202020204" pitchFamily="34" charset="0"/>
              </a:rPr>
              <a:t>things</a:t>
            </a:r>
            <a:r>
              <a:rPr lang="en-US" sz="8800" dirty="0">
                <a:latin typeface="Trebuchet MS" panose="020B0603020202020204" pitchFamily="34" charset="0"/>
              </a:rPr>
              <a:t>, and desperately wicked: who can know it?</a:t>
            </a:r>
          </a:p>
        </p:txBody>
      </p:sp>
    </p:spTree>
    <p:extLst>
      <p:ext uri="{BB962C8B-B14F-4D97-AF65-F5344CB8AC3E}">
        <p14:creationId xmlns:p14="http://schemas.microsoft.com/office/powerpoint/2010/main" val="1632485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2915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0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Proverbs 16:25 (KJV)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371600"/>
            <a:ext cx="12192000" cy="5486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8200" dirty="0">
                <a:latin typeface="Trebuchet MS" panose="020B0603020202020204" pitchFamily="34" charset="0"/>
              </a:rPr>
              <a:t>There is a way that seemeth right unto a man, but the end thereof </a:t>
            </a:r>
            <a:r>
              <a:rPr lang="en-US" sz="8200" i="1" dirty="0">
                <a:latin typeface="Trebuchet MS" panose="020B0603020202020204" pitchFamily="34" charset="0"/>
              </a:rPr>
              <a:t>are</a:t>
            </a:r>
            <a:r>
              <a:rPr lang="en-US" sz="8200" dirty="0">
                <a:latin typeface="Trebuchet MS" panose="020B0603020202020204" pitchFamily="34" charset="0"/>
              </a:rPr>
              <a:t> the ways of death.</a:t>
            </a:r>
          </a:p>
        </p:txBody>
      </p:sp>
    </p:spTree>
    <p:extLst>
      <p:ext uri="{BB962C8B-B14F-4D97-AF65-F5344CB8AC3E}">
        <p14:creationId xmlns:p14="http://schemas.microsoft.com/office/powerpoint/2010/main" val="98419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9867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6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Corinthians 4:6 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990600"/>
            <a:ext cx="12192000" cy="5867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6000" dirty="0">
                <a:latin typeface="Trebuchet MS" panose="020B0603020202020204" pitchFamily="34" charset="0"/>
              </a:rPr>
              <a:t>Now I have applied all this [about parties and factions] to myself and Apollos for your sakes, brethren, so that from what I have said of us [as illustrations], you may learn [to think of men in accordance with Scripture </a:t>
            </a:r>
          </a:p>
        </p:txBody>
      </p:sp>
    </p:spTree>
    <p:extLst>
      <p:ext uri="{BB962C8B-B14F-4D97-AF65-F5344CB8AC3E}">
        <p14:creationId xmlns:p14="http://schemas.microsoft.com/office/powerpoint/2010/main" val="1065308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0629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6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Corinthians 4:6 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66800"/>
            <a:ext cx="12192000" cy="57912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6000" dirty="0">
                <a:latin typeface="Trebuchet MS" panose="020B0603020202020204" pitchFamily="34" charset="0"/>
              </a:rPr>
              <a:t>and] not to go beyond that which is written, that none of you may be puffed up </a:t>
            </a:r>
            <a:r>
              <a:rPr lang="en-US" sz="6000" i="1" dirty="0">
                <a:latin typeface="Trebuchet MS" panose="020B0603020202020204" pitchFamily="34" charset="0"/>
              </a:rPr>
              <a:t>and</a:t>
            </a:r>
            <a:r>
              <a:rPr lang="en-US" sz="6000" dirty="0">
                <a:latin typeface="Trebuchet MS" panose="020B0603020202020204" pitchFamily="34" charset="0"/>
              </a:rPr>
              <a:t> inflated with pride </a:t>
            </a:r>
            <a:r>
              <a:rPr lang="en-US" sz="6000" i="1" dirty="0">
                <a:latin typeface="Trebuchet MS" panose="020B0603020202020204" pitchFamily="34" charset="0"/>
              </a:rPr>
              <a:t>and</a:t>
            </a:r>
            <a:r>
              <a:rPr lang="en-US" sz="6000" dirty="0">
                <a:latin typeface="Trebuchet MS" panose="020B0603020202020204" pitchFamily="34" charset="0"/>
              </a:rPr>
              <a:t> boast in favor of one [minister and teacher] against another.</a:t>
            </a:r>
          </a:p>
        </p:txBody>
      </p:sp>
    </p:spTree>
    <p:extLst>
      <p:ext uri="{BB962C8B-B14F-4D97-AF65-F5344CB8AC3E}">
        <p14:creationId xmlns:p14="http://schemas.microsoft.com/office/powerpoint/2010/main" val="12744843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618D0F-2233-E0C5-06FC-8C5E17405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DF25F-AF47-CCF3-5E63-A7485EABA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6854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0800" b="1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Written Word of God Must Not be Added to or Taken Away From</a:t>
            </a:r>
          </a:p>
        </p:txBody>
      </p:sp>
    </p:spTree>
    <p:extLst>
      <p:ext uri="{BB962C8B-B14F-4D97-AF65-F5344CB8AC3E}">
        <p14:creationId xmlns:p14="http://schemas.microsoft.com/office/powerpoint/2010/main" val="13274755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0629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Deuteronomy 4:2 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66800"/>
            <a:ext cx="12192000" cy="57912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6600" dirty="0">
                <a:latin typeface="Trebuchet MS" panose="020B0603020202020204" pitchFamily="34" charset="0"/>
              </a:rPr>
              <a:t>You shall not add to the word which I command you, neither shall you diminish it, that you may keep the commandments of the Lord your God which I command you. </a:t>
            </a:r>
          </a:p>
        </p:txBody>
      </p:sp>
    </p:spTree>
    <p:extLst>
      <p:ext uri="{BB962C8B-B14F-4D97-AF65-F5344CB8AC3E}">
        <p14:creationId xmlns:p14="http://schemas.microsoft.com/office/powerpoint/2010/main" val="578116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139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36:21-25(AMP)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43000"/>
            <a:ext cx="12192000" cy="57150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5400" dirty="0">
                <a:latin typeface="Trebuchet MS" panose="020B0603020202020204" pitchFamily="34" charset="0"/>
                <a:hlinkClick r:id="rId3" action="ppaction://hlinkfile"/>
              </a:rPr>
              <a:t>21</a:t>
            </a:r>
            <a:r>
              <a:rPr lang="en-US" sz="5400" dirty="0">
                <a:latin typeface="Trebuchet MS" panose="020B0603020202020204" pitchFamily="34" charset="0"/>
              </a:rPr>
              <a:t> So the king sent </a:t>
            </a:r>
            <a:r>
              <a:rPr lang="en-US" sz="5400" dirty="0" err="1">
                <a:latin typeface="Trebuchet MS" panose="020B0603020202020204" pitchFamily="34" charset="0"/>
              </a:rPr>
              <a:t>Jehudi</a:t>
            </a:r>
            <a:r>
              <a:rPr lang="en-US" sz="5400" dirty="0">
                <a:latin typeface="Trebuchet MS" panose="020B0603020202020204" pitchFamily="34" charset="0"/>
              </a:rPr>
              <a:t> to get the scroll, and he took it out of the chamber of </a:t>
            </a:r>
            <a:r>
              <a:rPr lang="en-US" sz="5400" dirty="0" err="1">
                <a:latin typeface="Trebuchet MS" panose="020B0603020202020204" pitchFamily="34" charset="0"/>
              </a:rPr>
              <a:t>Elishama</a:t>
            </a:r>
            <a:r>
              <a:rPr lang="en-US" sz="5400" dirty="0">
                <a:latin typeface="Trebuchet MS" panose="020B0603020202020204" pitchFamily="34" charset="0"/>
              </a:rPr>
              <a:t> the scribe. And </a:t>
            </a:r>
            <a:r>
              <a:rPr lang="en-US" sz="5400" dirty="0" err="1">
                <a:latin typeface="Trebuchet MS" panose="020B0603020202020204" pitchFamily="34" charset="0"/>
              </a:rPr>
              <a:t>Jehudi</a:t>
            </a:r>
            <a:r>
              <a:rPr lang="en-US" sz="5400" dirty="0">
                <a:latin typeface="Trebuchet MS" panose="020B0603020202020204" pitchFamily="34" charset="0"/>
              </a:rPr>
              <a:t> read it in the hearing of the king and of all the princes who stood beside the king. </a:t>
            </a:r>
          </a:p>
        </p:txBody>
      </p:sp>
    </p:spTree>
    <p:extLst>
      <p:ext uri="{BB962C8B-B14F-4D97-AF65-F5344CB8AC3E}">
        <p14:creationId xmlns:p14="http://schemas.microsoft.com/office/powerpoint/2010/main" val="396896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139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36:21-25 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43000"/>
            <a:ext cx="12192000" cy="5715000"/>
          </a:xfrm>
        </p:spPr>
        <p:txBody>
          <a:bodyPr>
            <a:noAutofit/>
          </a:bodyPr>
          <a:lstStyle/>
          <a:p>
            <a:pPr marL="4572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A379BB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lang="en-US" sz="5400" dirty="0">
                <a:latin typeface="Trebuchet MS" panose="020B0603020202020204" pitchFamily="34" charset="0"/>
                <a:hlinkClick r:id="rId3" action="ppaction://hlinkfile" tooltip="Click to study this verse"/>
              </a:rPr>
              <a:t>22</a:t>
            </a:r>
            <a:r>
              <a:rPr lang="en-US" sz="5400" dirty="0">
                <a:latin typeface="Trebuchet MS" panose="020B0603020202020204" pitchFamily="34" charset="0"/>
              </a:rPr>
              <a:t> Now it was the ninth month, and the king was sitting in the winter house,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Trebuchet MS" panose="020B0603020202020204" pitchFamily="34" charset="0"/>
              </a:rPr>
              <a:t>and a fire was burning there before him in the brazier.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hlinkClick r:id="rId4" action="ppaction://hlinkfile"/>
              </a:rPr>
              <a:t>23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</a:rPr>
              <a:t> 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Trebuchet MS" panose="020B0603020202020204" pitchFamily="34" charset="0"/>
              </a:rPr>
              <a:t>And [each time] when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Trebuchet MS" panose="020B0603020202020204" pitchFamily="34" charset="0"/>
              </a:rPr>
              <a:t>Jehudi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Trebuchet MS" panose="020B0603020202020204" pitchFamily="34" charset="0"/>
              </a:rPr>
              <a:t> had read three or four columns [of the scroll], </a:t>
            </a:r>
          </a:p>
        </p:txBody>
      </p:sp>
    </p:spTree>
    <p:extLst>
      <p:ext uri="{BB962C8B-B14F-4D97-AF65-F5344CB8AC3E}">
        <p14:creationId xmlns:p14="http://schemas.microsoft.com/office/powerpoint/2010/main" val="855450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139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36:21-25(AMP)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990600"/>
            <a:ext cx="12192000" cy="5867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5400" dirty="0">
                <a:latin typeface="Trebuchet MS" panose="020B0603020202020204" pitchFamily="34" charset="0"/>
              </a:rPr>
              <a:t>he [King Jehoiakim] would cut them off with a penknife and cast them into the fire that was in the brazier, until the </a:t>
            </a:r>
            <a:r>
              <a:rPr lang="en-US" sz="5400" dirty="0">
                <a:solidFill>
                  <a:prstClr val="black">
                    <a:lumMod val="75000"/>
                    <a:lumOff val="25000"/>
                  </a:prstClr>
                </a:solidFill>
                <a:latin typeface="Trebuchet MS" panose="020B0603020202020204" pitchFamily="34" charset="0"/>
              </a:rPr>
              <a:t>entire scroll was consumed in the fire that was in the brazier. </a:t>
            </a:r>
          </a:p>
          <a:p>
            <a:pPr marL="45720" indent="0">
              <a:buNone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hlinkClick r:id="rId3" action="ppaction://hlinkfile"/>
              </a:rPr>
              <a:t>24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</a:rPr>
              <a:t> 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Trebuchet MS" panose="020B0603020202020204" pitchFamily="34" charset="0"/>
              </a:rPr>
              <a:t>Yet they were not afraid, nor did they rend their garments—</a:t>
            </a:r>
            <a:endParaRPr lang="en-US" sz="5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4306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"/>
            <a:ext cx="12192000" cy="113919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7200" i="1" dirty="0">
                <a:solidFill>
                  <a:srgbClr val="A31D6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Jeremiah 36:21-25(AMP)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43000"/>
            <a:ext cx="12192000" cy="5715000"/>
          </a:xfrm>
        </p:spPr>
        <p:txBody>
          <a:bodyPr>
            <a:noAutofit/>
          </a:bodyPr>
          <a:lstStyle/>
          <a:p>
            <a:pPr marL="4572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A379BB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lang="en-US" sz="5400" dirty="0">
                <a:latin typeface="Trebuchet MS" panose="020B0603020202020204" pitchFamily="34" charset="0"/>
              </a:rPr>
              <a:t>neither the king, nor any of his servants who heard all these words.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  <a:hlinkClick r:id="rId3" action="ppaction://hlinkfile"/>
              </a:rPr>
              <a:t>25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Trebuchet MS" panose="020B0603020202020204" pitchFamily="34" charset="0"/>
              </a:rPr>
              <a:t> 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Trebuchet MS" panose="020B0603020202020204" pitchFamily="34" charset="0"/>
              </a:rPr>
              <a:t>Even though Elnathan and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Trebuchet MS" panose="020B0603020202020204" pitchFamily="34" charset="0"/>
              </a:rPr>
              <a:t>Delaiah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Trebuchet MS" panose="020B0603020202020204" pitchFamily="34" charset="0"/>
              </a:rPr>
              <a:t> and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Trebuchet MS" panose="020B0603020202020204" pitchFamily="34" charset="0"/>
              </a:rPr>
              <a:t>Gemariah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uLnTx/>
                <a:uFillTx/>
                <a:latin typeface="Trebuchet MS" panose="020B0603020202020204" pitchFamily="34" charset="0"/>
              </a:rPr>
              <a:t> tried to persuade the king not to burn the scroll, he would not listen to them.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uLnTx/>
              <a:uFillTx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744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12191999" cy="1143000"/>
          </a:xfrm>
          <a:noFill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l">
              <a:buNone/>
            </a:pPr>
            <a:r>
              <a:rPr lang="en-US" sz="8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Hear: Romans 10:17</a:t>
            </a:r>
          </a:p>
        </p:txBody>
      </p:sp>
      <p:sp>
        <p:nvSpPr>
          <p:cNvPr id="52226" name="Rectangle 3"/>
          <p:cNvSpPr>
            <a:spLocks noGrp="1"/>
          </p:cNvSpPr>
          <p:nvPr>
            <p:ph sz="quarter" idx="13"/>
          </p:nvPr>
        </p:nvSpPr>
        <p:spPr>
          <a:xfrm>
            <a:off x="-1" y="1295400"/>
            <a:ext cx="12191999" cy="556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 then faith cometh by hearing, and hearing by the word of God.</a:t>
            </a:r>
          </a:p>
        </p:txBody>
      </p:sp>
      <p:pic>
        <p:nvPicPr>
          <p:cNvPr id="52227" name="Picture 4" descr="MP900443601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28585" y="5405718"/>
            <a:ext cx="217686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25997444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12192000" cy="1140546"/>
          </a:xfrm>
          <a:noFill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l">
              <a:buNone/>
            </a:pPr>
            <a:r>
              <a:rPr lang="en-US" sz="7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Believe: Hebrews 11:6</a:t>
            </a:r>
          </a:p>
        </p:txBody>
      </p:sp>
      <p:sp>
        <p:nvSpPr>
          <p:cNvPr id="53250" name="Rectangle 3"/>
          <p:cNvSpPr>
            <a:spLocks noGrp="1"/>
          </p:cNvSpPr>
          <p:nvPr>
            <p:ph sz="quarter" idx="13"/>
          </p:nvPr>
        </p:nvSpPr>
        <p:spPr>
          <a:xfrm>
            <a:off x="0" y="1828800"/>
            <a:ext cx="12192000" cy="5029200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7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without faith it is impossible to please him: for he that cometh to God must believe that he is, and that he is a rewarder of them that diligently seek him.</a:t>
            </a:r>
          </a:p>
        </p:txBody>
      </p:sp>
      <p:pic>
        <p:nvPicPr>
          <p:cNvPr id="53251" name="Picture 4" descr="MP900443601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06823" y="13854"/>
            <a:ext cx="2385178" cy="15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85665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/>
          </p:cNvSpPr>
          <p:nvPr>
            <p:ph type="title"/>
          </p:nvPr>
        </p:nvSpPr>
        <p:spPr bwMode="auto">
          <a:xfrm>
            <a:off x="0" y="6927"/>
            <a:ext cx="12192000" cy="983673"/>
          </a:xfrm>
          <a:noFill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l">
              <a:buNone/>
            </a:pPr>
            <a:r>
              <a:rPr lang="en-US" sz="8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Repent: Luke 13:3</a:t>
            </a:r>
          </a:p>
        </p:txBody>
      </p:sp>
      <p:sp>
        <p:nvSpPr>
          <p:cNvPr id="54274" name="Rectangle 3"/>
          <p:cNvSpPr>
            <a:spLocks noGrp="1"/>
          </p:cNvSpPr>
          <p:nvPr>
            <p:ph sz="quarter" idx="13"/>
          </p:nvPr>
        </p:nvSpPr>
        <p:spPr>
          <a:xfrm>
            <a:off x="0" y="1447800"/>
            <a:ext cx="12268200" cy="5403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tell you, Nay: but, except ye repent, ye shall all likewise perish.</a:t>
            </a:r>
            <a:r>
              <a:rPr lang="en-US" sz="9600" i="1" dirty="0">
                <a:solidFill>
                  <a:srgbClr val="33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54275" name="Picture 4" descr="MP900443601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71421" y="5181601"/>
            <a:ext cx="252058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021421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12192000" cy="990600"/>
          </a:xfrm>
          <a:noFill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algn="l">
              <a:buNone/>
            </a:pPr>
            <a:r>
              <a:rPr lang="en-US" sz="6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Confess: Matthew 10:32-33</a:t>
            </a:r>
          </a:p>
        </p:txBody>
      </p:sp>
      <p:sp>
        <p:nvSpPr>
          <p:cNvPr id="55298" name="Rectangle 3"/>
          <p:cNvSpPr>
            <a:spLocks noGrp="1"/>
          </p:cNvSpPr>
          <p:nvPr>
            <p:ph sz="quarter" idx="13"/>
          </p:nvPr>
        </p:nvSpPr>
        <p:spPr>
          <a:xfrm>
            <a:off x="0" y="1600200"/>
            <a:ext cx="12192000" cy="5257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5500" b="1" i="1" dirty="0">
                <a:hlinkClick r:id="rId4"/>
              </a:rPr>
              <a:t>32</a:t>
            </a:r>
            <a:r>
              <a:rPr lang="en-US" sz="5500" b="1" i="1" dirty="0"/>
              <a:t> </a:t>
            </a:r>
            <a:r>
              <a:rPr lang="en-US" sz="5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Whosoever therefore shall confess me before men, him will I confess also before my Father which is in heaven.</a:t>
            </a:r>
            <a:r>
              <a:rPr lang="en-US" sz="55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>
              <a:buNone/>
            </a:pPr>
            <a:r>
              <a:rPr lang="en-US" sz="5500" b="1" i="1" dirty="0">
                <a:hlinkClick r:id="rId5"/>
              </a:rPr>
              <a:t>33</a:t>
            </a:r>
            <a:r>
              <a:rPr lang="en-US" sz="5500" b="1" i="1" dirty="0"/>
              <a:t> </a:t>
            </a:r>
            <a:r>
              <a:rPr lang="en-US" sz="5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whosoever shall deny me before men, him will I also deny before my Father which is in heaven. </a:t>
            </a:r>
          </a:p>
        </p:txBody>
      </p:sp>
      <p:pic>
        <p:nvPicPr>
          <p:cNvPr id="55299" name="Picture 4" descr="MP900443601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16522" y="-1"/>
            <a:ext cx="2175478" cy="144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21991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00">
              <a:schemeClr val="accent3">
                <a:lumMod val="60000"/>
                <a:lumOff val="40000"/>
              </a:schemeClr>
            </a:gs>
            <a:gs pos="65000">
              <a:srgbClr val="00B0F0"/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/>
          </p:cNvSpPr>
          <p:nvPr>
            <p:ph type="title"/>
          </p:nvPr>
        </p:nvSpPr>
        <p:spPr bwMode="auto">
          <a:xfrm>
            <a:off x="1" y="0"/>
            <a:ext cx="12223028" cy="1371600"/>
          </a:xfrm>
          <a:noFill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0" indent="0" algn="l">
              <a:buNone/>
            </a:pPr>
            <a:r>
              <a:rPr lang="en-US" sz="88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Baptize: Acts 22:16</a:t>
            </a:r>
          </a:p>
        </p:txBody>
      </p:sp>
      <p:sp>
        <p:nvSpPr>
          <p:cNvPr id="56322" name="Rectangle 3"/>
          <p:cNvSpPr>
            <a:spLocks noGrp="1"/>
          </p:cNvSpPr>
          <p:nvPr>
            <p:ph sz="quarter" idx="13"/>
          </p:nvPr>
        </p:nvSpPr>
        <p:spPr>
          <a:xfrm>
            <a:off x="-1" y="1524000"/>
            <a:ext cx="12191999" cy="533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now why </a:t>
            </a:r>
            <a:r>
              <a:rPr lang="en-US" sz="8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tarriest</a:t>
            </a:r>
            <a:r>
              <a:rPr lang="en-US" sz="8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thou? arise, and be baptized, and wash away thy sins, calling on the name of the Lord.</a:t>
            </a:r>
          </a:p>
        </p:txBody>
      </p:sp>
      <p:pic>
        <p:nvPicPr>
          <p:cNvPr id="56323" name="Picture 4" descr="MP900443601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33421" y="-10413"/>
            <a:ext cx="2289608" cy="152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4" name="Picture 2" descr="C:\Users\Fain\AppData\Local\Microsoft\Windows\Temporary Internet Files\Content.IE5\RW2PWPFG\MC900057792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33421" y="4899025"/>
            <a:ext cx="2227262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8784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lipstream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rmon Template Rev 3 (2026).potx" id="{3F52B259-99EA-42C3-A649-2B9757542C72}" vid="{BA9D8C74-E060-4C76-84D2-3D38AED01AF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3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4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5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6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7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8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9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10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11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12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13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14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15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16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17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18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19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0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1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2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3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4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5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6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7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8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29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30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31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32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ppt/theme/themeOverride33.xml><?xml version="1.0" encoding="utf-8"?>
<a:themeOverride xmlns:a="http://schemas.openxmlformats.org/drawingml/2006/main">
  <a:clrScheme name="Metropolitan">
    <a:dk1>
      <a:sysClr val="windowText" lastClr="000000"/>
    </a:dk1>
    <a:lt1>
      <a:sysClr val="window" lastClr="FFFFFF"/>
    </a:lt1>
    <a:dk2>
      <a:srgbClr val="162F33"/>
    </a:dk2>
    <a:lt2>
      <a:srgbClr val="EAF0E0"/>
    </a:lt2>
    <a:accent1>
      <a:srgbClr val="50B4C8"/>
    </a:accent1>
    <a:accent2>
      <a:srgbClr val="A8B97F"/>
    </a:accent2>
    <a:accent3>
      <a:srgbClr val="9B9256"/>
    </a:accent3>
    <a:accent4>
      <a:srgbClr val="657689"/>
    </a:accent4>
    <a:accent5>
      <a:srgbClr val="7A855D"/>
    </a:accent5>
    <a:accent6>
      <a:srgbClr val="84AC9D"/>
    </a:accent6>
    <a:hlink>
      <a:srgbClr val="2370CD"/>
    </a:hlink>
    <a:folHlink>
      <a:srgbClr val="87758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10464</TotalTime>
  <Words>1381</Words>
  <Application>Microsoft Office PowerPoint</Application>
  <PresentationFormat>Widescreen</PresentationFormat>
  <Paragraphs>85</Paragraphs>
  <Slides>34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Calibri</vt:lpstr>
      <vt:lpstr>Calibri Light</vt:lpstr>
      <vt:lpstr>Franklin Gothic Medium</vt:lpstr>
      <vt:lpstr>Georgia</vt:lpstr>
      <vt:lpstr>Trebuchet MS</vt:lpstr>
      <vt:lpstr>Slipstream</vt:lpstr>
      <vt:lpstr>Metropolitan</vt:lpstr>
      <vt:lpstr>Understanding the Scriptures Cannot Be Broken</vt:lpstr>
      <vt:lpstr>Jesus said the scriptures can’t be broken</vt:lpstr>
      <vt:lpstr>God Has Given to Man All Things That are Needed to Live a Life That Pleases Him</vt:lpstr>
      <vt:lpstr>II Peter 1:3(KJV)</vt:lpstr>
      <vt:lpstr>Everything God Requires of Man is Written in His Book, the Bible</vt:lpstr>
      <vt:lpstr>II Timothy 3:15-17 (KJV)</vt:lpstr>
      <vt:lpstr>II Timothy 3:15-17 (KJV)</vt:lpstr>
      <vt:lpstr>II Timothy 3:15-17 (KJV)</vt:lpstr>
      <vt:lpstr>Ephesians 3:3-4 (KJV)</vt:lpstr>
      <vt:lpstr>I Corinthians 14:37-38 (KJV)</vt:lpstr>
      <vt:lpstr>To Please God, To Save Our Souls From Eternal Punishment, We Must Abide in the Doctrine of Christ</vt:lpstr>
      <vt:lpstr>II John 9-10 (AMP)</vt:lpstr>
      <vt:lpstr>II John 9-10 (AMP)</vt:lpstr>
      <vt:lpstr>Matthew 22:29 (LNT)</vt:lpstr>
      <vt:lpstr>Luke 6:46-49 (AMP)</vt:lpstr>
      <vt:lpstr>Luke 6:46-49 (AMP)</vt:lpstr>
      <vt:lpstr>Luke 6:46-49 (AMP)</vt:lpstr>
      <vt:lpstr>It’s Not in Man to Do What God Requires Without the Scriptures</vt:lpstr>
      <vt:lpstr>Jeremiah 10:23 (KJV)</vt:lpstr>
      <vt:lpstr>Jeremiah 17:9 (KJV)</vt:lpstr>
      <vt:lpstr>Proverbs 16:25 (KJV)</vt:lpstr>
      <vt:lpstr>I Corinthians 4:6 (AMP)</vt:lpstr>
      <vt:lpstr>I Corinthians 4:6 (AMP)</vt:lpstr>
      <vt:lpstr>The Written Word of God Must Not be Added to or Taken Away From</vt:lpstr>
      <vt:lpstr>Deuteronomy 4:2 (AMP)</vt:lpstr>
      <vt:lpstr>Jeremiah 36:21-25(AMP)</vt:lpstr>
      <vt:lpstr>Jeremiah 36:21-25 (AMP)</vt:lpstr>
      <vt:lpstr>Jeremiah 36:21-25(AMP)</vt:lpstr>
      <vt:lpstr>Jeremiah 36:21-25(AMP)</vt:lpstr>
      <vt:lpstr>Hear: Romans 10:17</vt:lpstr>
      <vt:lpstr>Believe: Hebrews 11:6</vt:lpstr>
      <vt:lpstr>Repent: Luke 13:3</vt:lpstr>
      <vt:lpstr>Confess: Matthew 10:32-33</vt:lpstr>
      <vt:lpstr>Baptize: Acts 22:16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Adorning of A   Christian Woman</dc:title>
  <dc:creator>Fain</dc:creator>
  <cp:lastModifiedBy>Stuart Fain</cp:lastModifiedBy>
  <cp:revision>797</cp:revision>
  <dcterms:created xsi:type="dcterms:W3CDTF">2013-05-08T03:30:16Z</dcterms:created>
  <dcterms:modified xsi:type="dcterms:W3CDTF">2026-09-29T21:36:32Z</dcterms:modified>
</cp:coreProperties>
</file>